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9" r:id="rId6"/>
    <p:sldId id="270" r:id="rId7"/>
    <p:sldId id="271" r:id="rId8"/>
    <p:sldId id="272" r:id="rId9"/>
    <p:sldId id="273" r:id="rId10"/>
    <p:sldId id="265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9D5351-DA29-4F72-9C1E-949BADEACC8F}" v="11" dt="2026-03-09T14:36:22.5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Világos stílus 2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Világos stíl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74" d="100"/>
          <a:sy n="74" d="100"/>
        </p:scale>
        <p:origin x="994" y="28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gry Dóra" userId="2ffdeeaf-38c0-4e04-8115-50d73b8f53da" providerId="ADAL" clId="{3822A395-488A-4B57-8AF9-7A697C272967}"/>
    <pc:docChg chg="undo custSel addSld delSld modSld">
      <pc:chgData name="Egry Dóra" userId="2ffdeeaf-38c0-4e04-8115-50d73b8f53da" providerId="ADAL" clId="{3822A395-488A-4B57-8AF9-7A697C272967}" dt="2026-03-09T14:37:33.188" v="987" actId="20577"/>
      <pc:docMkLst>
        <pc:docMk/>
      </pc:docMkLst>
      <pc:sldChg chg="modSp mod">
        <pc:chgData name="Egry Dóra" userId="2ffdeeaf-38c0-4e04-8115-50d73b8f53da" providerId="ADAL" clId="{3822A395-488A-4B57-8AF9-7A697C272967}" dt="2026-03-09T14:19:22.388" v="753" actId="313"/>
        <pc:sldMkLst>
          <pc:docMk/>
          <pc:sldMk cId="2469326446" sldId="269"/>
        </pc:sldMkLst>
        <pc:spChg chg="mod">
          <ac:chgData name="Egry Dóra" userId="2ffdeeaf-38c0-4e04-8115-50d73b8f53da" providerId="ADAL" clId="{3822A395-488A-4B57-8AF9-7A697C272967}" dt="2026-03-09T14:19:22.388" v="753" actId="313"/>
          <ac:spMkLst>
            <pc:docMk/>
            <pc:sldMk cId="2469326446" sldId="269"/>
            <ac:spMk id="8" creationId="{B4C4B640-ADA3-49E2-CFBD-EDD676FF2F70}"/>
          </ac:spMkLst>
        </pc:spChg>
      </pc:sldChg>
      <pc:sldChg chg="addSp delSp modSp add del mod setClrOvrMap">
        <pc:chgData name="Egry Dóra" userId="2ffdeeaf-38c0-4e04-8115-50d73b8f53da" providerId="ADAL" clId="{3822A395-488A-4B57-8AF9-7A697C272967}" dt="2026-03-09T14:18:15.504" v="524" actId="26606"/>
        <pc:sldMkLst>
          <pc:docMk/>
          <pc:sldMk cId="3947234855" sldId="270"/>
        </pc:sldMkLst>
        <pc:spChg chg="del mod">
          <ac:chgData name="Egry Dóra" userId="2ffdeeaf-38c0-4e04-8115-50d73b8f53da" providerId="ADAL" clId="{3822A395-488A-4B57-8AF9-7A697C272967}" dt="2026-03-09T14:17:27.152" v="507" actId="478"/>
          <ac:spMkLst>
            <pc:docMk/>
            <pc:sldMk cId="3947234855" sldId="270"/>
            <ac:spMk id="6" creationId="{B60F82E4-6F74-5ADC-D4C2-288BB187D62A}"/>
          </ac:spMkLst>
        </pc:spChg>
        <pc:spChg chg="add del">
          <ac:chgData name="Egry Dóra" userId="2ffdeeaf-38c0-4e04-8115-50d73b8f53da" providerId="ADAL" clId="{3822A395-488A-4B57-8AF9-7A697C272967}" dt="2026-03-09T14:18:15.504" v="524" actId="26606"/>
          <ac:spMkLst>
            <pc:docMk/>
            <pc:sldMk cId="3947234855" sldId="270"/>
            <ac:spMk id="25" creationId="{848F64AA-5BE2-4280-BEFA-DC288118FCCE}"/>
          </ac:spMkLst>
        </pc:spChg>
        <pc:spChg chg="add del">
          <ac:chgData name="Egry Dóra" userId="2ffdeeaf-38c0-4e04-8115-50d73b8f53da" providerId="ADAL" clId="{3822A395-488A-4B57-8AF9-7A697C272967}" dt="2026-03-09T14:18:00.320" v="517" actId="26606"/>
          <ac:spMkLst>
            <pc:docMk/>
            <pc:sldMk cId="3947234855" sldId="270"/>
            <ac:spMk id="36" creationId="{184884BF-A898-4EFF-9504-E13EBE3FF62E}"/>
          </ac:spMkLst>
        </pc:spChg>
        <pc:spChg chg="add del">
          <ac:chgData name="Egry Dóra" userId="2ffdeeaf-38c0-4e04-8115-50d73b8f53da" providerId="ADAL" clId="{3822A395-488A-4B57-8AF9-7A697C272967}" dt="2026-03-09T14:18:00.320" v="517" actId="26606"/>
          <ac:spMkLst>
            <pc:docMk/>
            <pc:sldMk cId="3947234855" sldId="270"/>
            <ac:spMk id="37" creationId="{6F79B0DD-2C63-4EE5-804F-B8E391FC1E45}"/>
          </ac:spMkLst>
        </pc:spChg>
        <pc:spChg chg="add del">
          <ac:chgData name="Egry Dóra" userId="2ffdeeaf-38c0-4e04-8115-50d73b8f53da" providerId="ADAL" clId="{3822A395-488A-4B57-8AF9-7A697C272967}" dt="2026-03-09T14:18:00.320" v="517" actId="26606"/>
          <ac:spMkLst>
            <pc:docMk/>
            <pc:sldMk cId="3947234855" sldId="270"/>
            <ac:spMk id="38" creationId="{7B32D337-FDA6-4468-ADB1-7038E5FC0BA9}"/>
          </ac:spMkLst>
        </pc:spChg>
        <pc:spChg chg="add del">
          <ac:chgData name="Egry Dóra" userId="2ffdeeaf-38c0-4e04-8115-50d73b8f53da" providerId="ADAL" clId="{3822A395-488A-4B57-8AF9-7A697C272967}" dt="2026-03-09T14:18:00.320" v="517" actId="26606"/>
          <ac:spMkLst>
            <pc:docMk/>
            <pc:sldMk cId="3947234855" sldId="270"/>
            <ac:spMk id="39" creationId="{627DB8AB-CD55-4C8F-9043-52652B89231A}"/>
          </ac:spMkLst>
        </pc:spChg>
        <pc:spChg chg="add del">
          <ac:chgData name="Egry Dóra" userId="2ffdeeaf-38c0-4e04-8115-50d73b8f53da" providerId="ADAL" clId="{3822A395-488A-4B57-8AF9-7A697C272967}" dt="2026-03-09T14:18:00.320" v="517" actId="26606"/>
          <ac:spMkLst>
            <pc:docMk/>
            <pc:sldMk cId="3947234855" sldId="270"/>
            <ac:spMk id="40" creationId="{53059C5A-91CB-4024-9B4E-20082E25C70B}"/>
          </ac:spMkLst>
        </pc:spChg>
        <pc:spChg chg="add del">
          <ac:chgData name="Egry Dóra" userId="2ffdeeaf-38c0-4e04-8115-50d73b8f53da" providerId="ADAL" clId="{3822A395-488A-4B57-8AF9-7A697C272967}" dt="2026-03-09T14:18:06.237" v="519" actId="26606"/>
          <ac:spMkLst>
            <pc:docMk/>
            <pc:sldMk cId="3947234855" sldId="270"/>
            <ac:spMk id="42" creationId="{12E8CD4E-6381-4807-AA5B-CE0024A8BE19}"/>
          </ac:spMkLst>
        </pc:spChg>
        <pc:spChg chg="add del">
          <ac:chgData name="Egry Dóra" userId="2ffdeeaf-38c0-4e04-8115-50d73b8f53da" providerId="ADAL" clId="{3822A395-488A-4B57-8AF9-7A697C272967}" dt="2026-03-09T14:18:06.237" v="519" actId="26606"/>
          <ac:spMkLst>
            <pc:docMk/>
            <pc:sldMk cId="3947234855" sldId="270"/>
            <ac:spMk id="43" creationId="{D28445F8-F032-43C9-8D0F-A5155F525283}"/>
          </ac:spMkLst>
        </pc:spChg>
        <pc:spChg chg="add del">
          <ac:chgData name="Egry Dóra" userId="2ffdeeaf-38c0-4e04-8115-50d73b8f53da" providerId="ADAL" clId="{3822A395-488A-4B57-8AF9-7A697C272967}" dt="2026-03-09T14:18:06.237" v="519" actId="26606"/>
          <ac:spMkLst>
            <pc:docMk/>
            <pc:sldMk cId="3947234855" sldId="270"/>
            <ac:spMk id="44" creationId="{36A325B5-56A3-425A-B9A3-0CEB7CA1BBF6}"/>
          </ac:spMkLst>
        </pc:spChg>
        <pc:spChg chg="add del">
          <ac:chgData name="Egry Dóra" userId="2ffdeeaf-38c0-4e04-8115-50d73b8f53da" providerId="ADAL" clId="{3822A395-488A-4B57-8AF9-7A697C272967}" dt="2026-03-09T14:18:06.237" v="519" actId="26606"/>
          <ac:spMkLst>
            <pc:docMk/>
            <pc:sldMk cId="3947234855" sldId="270"/>
            <ac:spMk id="45" creationId="{B80DE958-9D45-4CAD-BF1F-FA2ED970B7F6}"/>
          </ac:spMkLst>
        </pc:spChg>
        <pc:spChg chg="add del">
          <ac:chgData name="Egry Dóra" userId="2ffdeeaf-38c0-4e04-8115-50d73b8f53da" providerId="ADAL" clId="{3822A395-488A-4B57-8AF9-7A697C272967}" dt="2026-03-09T14:18:06.237" v="519" actId="26606"/>
          <ac:spMkLst>
            <pc:docMk/>
            <pc:sldMk cId="3947234855" sldId="270"/>
            <ac:spMk id="46" creationId="{BB93B4BF-AD35-4E52-8131-161C5FB9CDD7}"/>
          </ac:spMkLst>
        </pc:spChg>
        <pc:spChg chg="add del">
          <ac:chgData name="Egry Dóra" userId="2ffdeeaf-38c0-4e04-8115-50d73b8f53da" providerId="ADAL" clId="{3822A395-488A-4B57-8AF9-7A697C272967}" dt="2026-03-09T14:18:08.570" v="521" actId="26606"/>
          <ac:spMkLst>
            <pc:docMk/>
            <pc:sldMk cId="3947234855" sldId="270"/>
            <ac:spMk id="48" creationId="{6F79B0DD-2C63-4EE5-804F-B8E391FC1E45}"/>
          </ac:spMkLst>
        </pc:spChg>
        <pc:spChg chg="add del">
          <ac:chgData name="Egry Dóra" userId="2ffdeeaf-38c0-4e04-8115-50d73b8f53da" providerId="ADAL" clId="{3822A395-488A-4B57-8AF9-7A697C272967}" dt="2026-03-09T14:18:08.570" v="521" actId="26606"/>
          <ac:spMkLst>
            <pc:docMk/>
            <pc:sldMk cId="3947234855" sldId="270"/>
            <ac:spMk id="49" creationId="{627DB8AB-CD55-4C8F-9043-52652B89231A}"/>
          </ac:spMkLst>
        </pc:spChg>
        <pc:spChg chg="add del">
          <ac:chgData name="Egry Dóra" userId="2ffdeeaf-38c0-4e04-8115-50d73b8f53da" providerId="ADAL" clId="{3822A395-488A-4B57-8AF9-7A697C272967}" dt="2026-03-09T14:18:08.570" v="521" actId="26606"/>
          <ac:spMkLst>
            <pc:docMk/>
            <pc:sldMk cId="3947234855" sldId="270"/>
            <ac:spMk id="50" creationId="{53059C5A-91CB-4024-9B4E-20082E25C70B}"/>
          </ac:spMkLst>
        </pc:spChg>
        <pc:spChg chg="add del">
          <ac:chgData name="Egry Dóra" userId="2ffdeeaf-38c0-4e04-8115-50d73b8f53da" providerId="ADAL" clId="{3822A395-488A-4B57-8AF9-7A697C272967}" dt="2026-03-09T14:18:08.570" v="521" actId="26606"/>
          <ac:spMkLst>
            <pc:docMk/>
            <pc:sldMk cId="3947234855" sldId="270"/>
            <ac:spMk id="51" creationId="{184884BF-A898-4EFF-9504-E13EBE3FF62E}"/>
          </ac:spMkLst>
        </pc:spChg>
        <pc:spChg chg="add del">
          <ac:chgData name="Egry Dóra" userId="2ffdeeaf-38c0-4e04-8115-50d73b8f53da" providerId="ADAL" clId="{3822A395-488A-4B57-8AF9-7A697C272967}" dt="2026-03-09T14:18:08.570" v="521" actId="26606"/>
          <ac:spMkLst>
            <pc:docMk/>
            <pc:sldMk cId="3947234855" sldId="270"/>
            <ac:spMk id="52" creationId="{7B32D337-FDA6-4468-ADB1-7038E5FC0BA9}"/>
          </ac:spMkLst>
        </pc:spChg>
        <pc:spChg chg="add del">
          <ac:chgData name="Egry Dóra" userId="2ffdeeaf-38c0-4e04-8115-50d73b8f53da" providerId="ADAL" clId="{3822A395-488A-4B57-8AF9-7A697C272967}" dt="2026-03-09T14:18:15.504" v="523" actId="26606"/>
          <ac:spMkLst>
            <pc:docMk/>
            <pc:sldMk cId="3947234855" sldId="270"/>
            <ac:spMk id="54" creationId="{417CDA24-35F8-4540-8C52-3096D6D94949}"/>
          </ac:spMkLst>
        </pc:spChg>
        <pc:spChg chg="add del">
          <ac:chgData name="Egry Dóra" userId="2ffdeeaf-38c0-4e04-8115-50d73b8f53da" providerId="ADAL" clId="{3822A395-488A-4B57-8AF9-7A697C272967}" dt="2026-03-09T14:18:15.504" v="523" actId="26606"/>
          <ac:spMkLst>
            <pc:docMk/>
            <pc:sldMk cId="3947234855" sldId="270"/>
            <ac:spMk id="55" creationId="{8658BFE0-4E65-4174-9C75-687C94E88273}"/>
          </ac:spMkLst>
        </pc:spChg>
        <pc:spChg chg="add del">
          <ac:chgData name="Egry Dóra" userId="2ffdeeaf-38c0-4e04-8115-50d73b8f53da" providerId="ADAL" clId="{3822A395-488A-4B57-8AF9-7A697C272967}" dt="2026-03-09T14:18:15.504" v="523" actId="26606"/>
          <ac:spMkLst>
            <pc:docMk/>
            <pc:sldMk cId="3947234855" sldId="270"/>
            <ac:spMk id="56" creationId="{FA75DFED-A0C1-4A83-BE1D-0271C1826EF6}"/>
          </ac:spMkLst>
        </pc:spChg>
        <pc:spChg chg="add">
          <ac:chgData name="Egry Dóra" userId="2ffdeeaf-38c0-4e04-8115-50d73b8f53da" providerId="ADAL" clId="{3822A395-488A-4B57-8AF9-7A697C272967}" dt="2026-03-09T14:18:15.504" v="524" actId="26606"/>
          <ac:spMkLst>
            <pc:docMk/>
            <pc:sldMk cId="3947234855" sldId="270"/>
            <ac:spMk id="58" creationId="{6F79B0DD-2C63-4EE5-804F-B8E391FC1E45}"/>
          </ac:spMkLst>
        </pc:spChg>
        <pc:spChg chg="add">
          <ac:chgData name="Egry Dóra" userId="2ffdeeaf-38c0-4e04-8115-50d73b8f53da" providerId="ADAL" clId="{3822A395-488A-4B57-8AF9-7A697C272967}" dt="2026-03-09T14:18:15.504" v="524" actId="26606"/>
          <ac:spMkLst>
            <pc:docMk/>
            <pc:sldMk cId="3947234855" sldId="270"/>
            <ac:spMk id="59" creationId="{627DB8AB-CD55-4C8F-9043-52652B89231A}"/>
          </ac:spMkLst>
        </pc:spChg>
        <pc:spChg chg="add">
          <ac:chgData name="Egry Dóra" userId="2ffdeeaf-38c0-4e04-8115-50d73b8f53da" providerId="ADAL" clId="{3822A395-488A-4B57-8AF9-7A697C272967}" dt="2026-03-09T14:18:15.504" v="524" actId="26606"/>
          <ac:spMkLst>
            <pc:docMk/>
            <pc:sldMk cId="3947234855" sldId="270"/>
            <ac:spMk id="60" creationId="{53059C5A-91CB-4024-9B4E-20082E25C70B}"/>
          </ac:spMkLst>
        </pc:spChg>
        <pc:spChg chg="add">
          <ac:chgData name="Egry Dóra" userId="2ffdeeaf-38c0-4e04-8115-50d73b8f53da" providerId="ADAL" clId="{3822A395-488A-4B57-8AF9-7A697C272967}" dt="2026-03-09T14:18:15.504" v="524" actId="26606"/>
          <ac:spMkLst>
            <pc:docMk/>
            <pc:sldMk cId="3947234855" sldId="270"/>
            <ac:spMk id="61" creationId="{184884BF-A898-4EFF-9504-E13EBE3FF62E}"/>
          </ac:spMkLst>
        </pc:spChg>
        <pc:spChg chg="add">
          <ac:chgData name="Egry Dóra" userId="2ffdeeaf-38c0-4e04-8115-50d73b8f53da" providerId="ADAL" clId="{3822A395-488A-4B57-8AF9-7A697C272967}" dt="2026-03-09T14:18:15.504" v="524" actId="26606"/>
          <ac:spMkLst>
            <pc:docMk/>
            <pc:sldMk cId="3947234855" sldId="270"/>
            <ac:spMk id="62" creationId="{7B32D337-FDA6-4468-ADB1-7038E5FC0BA9}"/>
          </ac:spMkLst>
        </pc:spChg>
        <pc:picChg chg="del">
          <ac:chgData name="Egry Dóra" userId="2ffdeeaf-38c0-4e04-8115-50d73b8f53da" providerId="ADAL" clId="{3822A395-488A-4B57-8AF9-7A697C272967}" dt="2026-03-09T14:15:16.018" v="487" actId="478"/>
          <ac:picMkLst>
            <pc:docMk/>
            <pc:sldMk cId="3947234855" sldId="270"/>
            <ac:picMk id="3" creationId="{AB8E7425-AC8B-01F8-8306-3F033DB005E5}"/>
          </ac:picMkLst>
        </pc:picChg>
        <pc:picChg chg="add del mod">
          <ac:chgData name="Egry Dóra" userId="2ffdeeaf-38c0-4e04-8115-50d73b8f53da" providerId="ADAL" clId="{3822A395-488A-4B57-8AF9-7A697C272967}" dt="2026-03-09T14:14:41.956" v="483" actId="478"/>
          <ac:picMkLst>
            <pc:docMk/>
            <pc:sldMk cId="3947234855" sldId="270"/>
            <ac:picMk id="4" creationId="{9973AD71-EA61-952D-490B-BCE531CA2612}"/>
          </ac:picMkLst>
        </pc:picChg>
        <pc:picChg chg="del">
          <ac:chgData name="Egry Dóra" userId="2ffdeeaf-38c0-4e04-8115-50d73b8f53da" providerId="ADAL" clId="{3822A395-488A-4B57-8AF9-7A697C272967}" dt="2026-03-09T14:13:05.883" v="477" actId="478"/>
          <ac:picMkLst>
            <pc:docMk/>
            <pc:sldMk cId="3947234855" sldId="270"/>
            <ac:picMk id="7" creationId="{623EE454-0B60-FC83-E6D6-ACE0EA0D3AAA}"/>
          </ac:picMkLst>
        </pc:picChg>
        <pc:picChg chg="add mod ord">
          <ac:chgData name="Egry Dóra" userId="2ffdeeaf-38c0-4e04-8115-50d73b8f53da" providerId="ADAL" clId="{3822A395-488A-4B57-8AF9-7A697C272967}" dt="2026-03-09T14:18:15.504" v="524" actId="26606"/>
          <ac:picMkLst>
            <pc:docMk/>
            <pc:sldMk cId="3947234855" sldId="270"/>
            <ac:picMk id="8" creationId="{85BE92C2-6D11-D2DD-610A-5673C2A0046B}"/>
          </ac:picMkLst>
        </pc:picChg>
        <pc:picChg chg="add mod ord">
          <ac:chgData name="Egry Dóra" userId="2ffdeeaf-38c0-4e04-8115-50d73b8f53da" providerId="ADAL" clId="{3822A395-488A-4B57-8AF9-7A697C272967}" dt="2026-03-09T14:18:15.504" v="524" actId="26606"/>
          <ac:picMkLst>
            <pc:docMk/>
            <pc:sldMk cId="3947234855" sldId="270"/>
            <ac:picMk id="10" creationId="{D9476D71-2CB9-9891-447E-D3B51B4328C2}"/>
          </ac:picMkLst>
        </pc:picChg>
        <pc:picChg chg="del">
          <ac:chgData name="Egry Dóra" userId="2ffdeeaf-38c0-4e04-8115-50d73b8f53da" providerId="ADAL" clId="{3822A395-488A-4B57-8AF9-7A697C272967}" dt="2026-03-09T14:15:18.118" v="488" actId="478"/>
          <ac:picMkLst>
            <pc:docMk/>
            <pc:sldMk cId="3947234855" sldId="270"/>
            <ac:picMk id="12" creationId="{1DD12E6D-8559-947E-6A83-1F2DB5ECA813}"/>
          </ac:picMkLst>
        </pc:picChg>
        <pc:picChg chg="add mod">
          <ac:chgData name="Egry Dóra" userId="2ffdeeaf-38c0-4e04-8115-50d73b8f53da" providerId="ADAL" clId="{3822A395-488A-4B57-8AF9-7A697C272967}" dt="2026-03-09T14:18:15.504" v="524" actId="26606"/>
          <ac:picMkLst>
            <pc:docMk/>
            <pc:sldMk cId="3947234855" sldId="270"/>
            <ac:picMk id="13" creationId="{1F589285-ABC8-97A8-D56A-B0E856B6707B}"/>
          </ac:picMkLst>
        </pc:picChg>
        <pc:picChg chg="add mod">
          <ac:chgData name="Egry Dóra" userId="2ffdeeaf-38c0-4e04-8115-50d73b8f53da" providerId="ADAL" clId="{3822A395-488A-4B57-8AF9-7A697C272967}" dt="2026-03-09T14:18:15.504" v="524" actId="26606"/>
          <ac:picMkLst>
            <pc:docMk/>
            <pc:sldMk cId="3947234855" sldId="270"/>
            <ac:picMk id="15" creationId="{CCADCE5A-C09C-A3CE-6C05-318C793ECB0A}"/>
          </ac:picMkLst>
        </pc:picChg>
        <pc:cxnChg chg="add del">
          <ac:chgData name="Egry Dóra" userId="2ffdeeaf-38c0-4e04-8115-50d73b8f53da" providerId="ADAL" clId="{3822A395-488A-4B57-8AF9-7A697C272967}" dt="2026-03-09T14:17:52.453" v="515" actId="26606"/>
          <ac:cxnSpMkLst>
            <pc:docMk/>
            <pc:sldMk cId="3947234855" sldId="270"/>
            <ac:cxnSpMk id="30" creationId="{91B6081D-D3E8-4209-B85B-EB1C655A6272}"/>
          </ac:cxnSpMkLst>
        </pc:cxnChg>
        <pc:cxnChg chg="add del">
          <ac:chgData name="Egry Dóra" userId="2ffdeeaf-38c0-4e04-8115-50d73b8f53da" providerId="ADAL" clId="{3822A395-488A-4B57-8AF9-7A697C272967}" dt="2026-03-09T14:17:52.453" v="515" actId="26606"/>
          <ac:cxnSpMkLst>
            <pc:docMk/>
            <pc:sldMk cId="3947234855" sldId="270"/>
            <ac:cxnSpMk id="32" creationId="{28CA55E4-1295-45C8-BA05-5A9E705B749A}"/>
          </ac:cxnSpMkLst>
        </pc:cxnChg>
        <pc:cxnChg chg="add del">
          <ac:chgData name="Egry Dóra" userId="2ffdeeaf-38c0-4e04-8115-50d73b8f53da" providerId="ADAL" clId="{3822A395-488A-4B57-8AF9-7A697C272967}" dt="2026-03-09T14:17:52.453" v="515" actId="26606"/>
          <ac:cxnSpMkLst>
            <pc:docMk/>
            <pc:sldMk cId="3947234855" sldId="270"/>
            <ac:cxnSpMk id="34" creationId="{08C5794E-A9A1-4A23-AF68-C79A7822334C}"/>
          </ac:cxnSpMkLst>
        </pc:cxnChg>
      </pc:sldChg>
      <pc:sldChg chg="addSp delSp modSp mod setBg">
        <pc:chgData name="Egry Dóra" userId="2ffdeeaf-38c0-4e04-8115-50d73b8f53da" providerId="ADAL" clId="{3822A395-488A-4B57-8AF9-7A697C272967}" dt="2026-03-09T14:27:54.946" v="909" actId="207"/>
        <pc:sldMkLst>
          <pc:docMk/>
          <pc:sldMk cId="254684532" sldId="271"/>
        </pc:sldMkLst>
        <pc:spChg chg="mod">
          <ac:chgData name="Egry Dóra" userId="2ffdeeaf-38c0-4e04-8115-50d73b8f53da" providerId="ADAL" clId="{3822A395-488A-4B57-8AF9-7A697C272967}" dt="2026-03-09T14:27:54.946" v="909" actId="207"/>
          <ac:spMkLst>
            <pc:docMk/>
            <pc:sldMk cId="254684532" sldId="271"/>
            <ac:spMk id="5" creationId="{447B786D-A4B5-B840-0F8D-D13A34B0C75F}"/>
          </ac:spMkLst>
        </pc:spChg>
        <pc:spChg chg="mod">
          <ac:chgData name="Egry Dóra" userId="2ffdeeaf-38c0-4e04-8115-50d73b8f53da" providerId="ADAL" clId="{3822A395-488A-4B57-8AF9-7A697C272967}" dt="2026-03-09T14:20:40.922" v="809" actId="26606"/>
          <ac:spMkLst>
            <pc:docMk/>
            <pc:sldMk cId="254684532" sldId="271"/>
            <ac:spMk id="7" creationId="{790E9763-5B4B-FC80-928A-B0BB1A65959A}"/>
          </ac:spMkLst>
        </pc:spChg>
        <pc:spChg chg="add del">
          <ac:chgData name="Egry Dóra" userId="2ffdeeaf-38c0-4e04-8115-50d73b8f53da" providerId="ADAL" clId="{3822A395-488A-4B57-8AF9-7A697C272967}" dt="2026-03-09T14:20:23.722" v="807" actId="26606"/>
          <ac:spMkLst>
            <pc:docMk/>
            <pc:sldMk cId="254684532" sldId="271"/>
            <ac:spMk id="12" creationId="{F837543A-6020-4505-A233-C9DB4BF74011}"/>
          </ac:spMkLst>
        </pc:spChg>
        <pc:spChg chg="add del">
          <ac:chgData name="Egry Dóra" userId="2ffdeeaf-38c0-4e04-8115-50d73b8f53da" providerId="ADAL" clId="{3822A395-488A-4B57-8AF9-7A697C272967}" dt="2026-03-09T14:20:23.722" v="807" actId="26606"/>
          <ac:spMkLst>
            <pc:docMk/>
            <pc:sldMk cId="254684532" sldId="271"/>
            <ac:spMk id="14" creationId="{35B16301-FB18-48BA-A6DD-C37CAF6F9A18}"/>
          </ac:spMkLst>
        </pc:spChg>
        <pc:spChg chg="add del">
          <ac:chgData name="Egry Dóra" userId="2ffdeeaf-38c0-4e04-8115-50d73b8f53da" providerId="ADAL" clId="{3822A395-488A-4B57-8AF9-7A697C272967}" dt="2026-03-09T14:20:23.722" v="807" actId="26606"/>
          <ac:spMkLst>
            <pc:docMk/>
            <pc:sldMk cId="254684532" sldId="271"/>
            <ac:spMk id="16" creationId="{C3C0D90E-074A-4F52-9B11-B52BEF4BCBE5}"/>
          </ac:spMkLst>
        </pc:spChg>
        <pc:spChg chg="add del">
          <ac:chgData name="Egry Dóra" userId="2ffdeeaf-38c0-4e04-8115-50d73b8f53da" providerId="ADAL" clId="{3822A395-488A-4B57-8AF9-7A697C272967}" dt="2026-03-09T14:20:23.722" v="807" actId="26606"/>
          <ac:spMkLst>
            <pc:docMk/>
            <pc:sldMk cId="254684532" sldId="271"/>
            <ac:spMk id="18" creationId="{CABBD4C1-E6F8-46F6-8152-A8A97490BF4D}"/>
          </ac:spMkLst>
        </pc:spChg>
        <pc:spChg chg="add del">
          <ac:chgData name="Egry Dóra" userId="2ffdeeaf-38c0-4e04-8115-50d73b8f53da" providerId="ADAL" clId="{3822A395-488A-4B57-8AF9-7A697C272967}" dt="2026-03-09T14:20:23.722" v="807" actId="26606"/>
          <ac:spMkLst>
            <pc:docMk/>
            <pc:sldMk cId="254684532" sldId="271"/>
            <ac:spMk id="20" creationId="{83BA5EF5-1FE9-4BF9-83BB-269BCDDF6156}"/>
          </ac:spMkLst>
        </pc:spChg>
        <pc:spChg chg="add del">
          <ac:chgData name="Egry Dóra" userId="2ffdeeaf-38c0-4e04-8115-50d73b8f53da" providerId="ADAL" clId="{3822A395-488A-4B57-8AF9-7A697C272967}" dt="2026-03-09T14:20:23.722" v="807" actId="26606"/>
          <ac:spMkLst>
            <pc:docMk/>
            <pc:sldMk cId="254684532" sldId="271"/>
            <ac:spMk id="24" creationId="{88853921-7BC9-4BDE-ACAB-133C683C82D6}"/>
          </ac:spMkLst>
        </pc:spChg>
        <pc:spChg chg="add del">
          <ac:chgData name="Egry Dóra" userId="2ffdeeaf-38c0-4e04-8115-50d73b8f53da" providerId="ADAL" clId="{3822A395-488A-4B57-8AF9-7A697C272967}" dt="2026-03-09T14:20:23.722" v="807" actId="26606"/>
          <ac:spMkLst>
            <pc:docMk/>
            <pc:sldMk cId="254684532" sldId="271"/>
            <ac:spMk id="26" creationId="{09192968-3AE7-4470-A61C-97294BB92731}"/>
          </ac:spMkLst>
        </pc:spChg>
        <pc:spChg chg="add del">
          <ac:chgData name="Egry Dóra" userId="2ffdeeaf-38c0-4e04-8115-50d73b8f53da" providerId="ADAL" clId="{3822A395-488A-4B57-8AF9-7A697C272967}" dt="2026-03-09T14:20:23.722" v="807" actId="26606"/>
          <ac:spMkLst>
            <pc:docMk/>
            <pc:sldMk cId="254684532" sldId="271"/>
            <ac:spMk id="28" creationId="{3AB72E55-43E4-4356-BFE8-E2102CB0B505}"/>
          </ac:spMkLst>
        </pc:spChg>
        <pc:spChg chg="add del">
          <ac:chgData name="Egry Dóra" userId="2ffdeeaf-38c0-4e04-8115-50d73b8f53da" providerId="ADAL" clId="{3822A395-488A-4B57-8AF9-7A697C272967}" dt="2026-03-09T14:20:40.922" v="809" actId="26606"/>
          <ac:spMkLst>
            <pc:docMk/>
            <pc:sldMk cId="254684532" sldId="271"/>
            <ac:spMk id="30" creationId="{1BB867FF-FC45-48F7-8104-F89BE54909F1}"/>
          </ac:spMkLst>
        </pc:spChg>
        <pc:spChg chg="add del">
          <ac:chgData name="Egry Dóra" userId="2ffdeeaf-38c0-4e04-8115-50d73b8f53da" providerId="ADAL" clId="{3822A395-488A-4B57-8AF9-7A697C272967}" dt="2026-03-09T14:20:40.922" v="809" actId="26606"/>
          <ac:spMkLst>
            <pc:docMk/>
            <pc:sldMk cId="254684532" sldId="271"/>
            <ac:spMk id="31" creationId="{8BB56887-D0D5-4F0C-9E19-7247EB83C8B7}"/>
          </ac:spMkLst>
        </pc:spChg>
        <pc:spChg chg="add del">
          <ac:chgData name="Egry Dóra" userId="2ffdeeaf-38c0-4e04-8115-50d73b8f53da" providerId="ADAL" clId="{3822A395-488A-4B57-8AF9-7A697C272967}" dt="2026-03-09T14:20:40.922" v="809" actId="26606"/>
          <ac:spMkLst>
            <pc:docMk/>
            <pc:sldMk cId="254684532" sldId="271"/>
            <ac:spMk id="32" creationId="{081E4A58-353D-44AE-B2FC-2A74E2E400F7}"/>
          </ac:spMkLst>
        </pc:spChg>
      </pc:sldChg>
      <pc:sldChg chg="addSp modSp add mod">
        <pc:chgData name="Egry Dóra" userId="2ffdeeaf-38c0-4e04-8115-50d73b8f53da" providerId="ADAL" clId="{3822A395-488A-4B57-8AF9-7A697C272967}" dt="2026-03-09T14:27:10.079" v="907" actId="20577"/>
        <pc:sldMkLst>
          <pc:docMk/>
          <pc:sldMk cId="591373161" sldId="272"/>
        </pc:sldMkLst>
        <pc:spChg chg="add">
          <ac:chgData name="Egry Dóra" userId="2ffdeeaf-38c0-4e04-8115-50d73b8f53da" providerId="ADAL" clId="{3822A395-488A-4B57-8AF9-7A697C272967}" dt="2026-03-09T14:23:11.707" v="855"/>
          <ac:spMkLst>
            <pc:docMk/>
            <pc:sldMk cId="591373161" sldId="272"/>
            <ac:spMk id="2" creationId="{468ECE6D-21CF-5064-988D-0F8EED177B21}"/>
          </ac:spMkLst>
        </pc:spChg>
        <pc:spChg chg="mod">
          <ac:chgData name="Egry Dóra" userId="2ffdeeaf-38c0-4e04-8115-50d73b8f53da" providerId="ADAL" clId="{3822A395-488A-4B57-8AF9-7A697C272967}" dt="2026-03-09T14:25:06.044" v="882" actId="1076"/>
          <ac:spMkLst>
            <pc:docMk/>
            <pc:sldMk cId="591373161" sldId="272"/>
            <ac:spMk id="5" creationId="{628D3E80-4997-2B7C-3BB2-25735E8C1661}"/>
          </ac:spMkLst>
        </pc:spChg>
        <pc:spChg chg="mod">
          <ac:chgData name="Egry Dóra" userId="2ffdeeaf-38c0-4e04-8115-50d73b8f53da" providerId="ADAL" clId="{3822A395-488A-4B57-8AF9-7A697C272967}" dt="2026-03-09T14:27:10.079" v="907" actId="20577"/>
          <ac:spMkLst>
            <pc:docMk/>
            <pc:sldMk cId="591373161" sldId="272"/>
            <ac:spMk id="7" creationId="{9BF7F180-759B-3A7B-9780-0A15C9480CB0}"/>
          </ac:spMkLst>
        </pc:spChg>
      </pc:sldChg>
      <pc:sldChg chg="modSp add mod">
        <pc:chgData name="Egry Dóra" userId="2ffdeeaf-38c0-4e04-8115-50d73b8f53da" providerId="ADAL" clId="{3822A395-488A-4B57-8AF9-7A697C272967}" dt="2026-03-09T14:37:33.188" v="987" actId="20577"/>
        <pc:sldMkLst>
          <pc:docMk/>
          <pc:sldMk cId="1680961858" sldId="273"/>
        </pc:sldMkLst>
        <pc:spChg chg="mod">
          <ac:chgData name="Egry Dóra" userId="2ffdeeaf-38c0-4e04-8115-50d73b8f53da" providerId="ADAL" clId="{3822A395-488A-4B57-8AF9-7A697C272967}" dt="2026-03-09T14:34:49.736" v="914" actId="1076"/>
          <ac:spMkLst>
            <pc:docMk/>
            <pc:sldMk cId="1680961858" sldId="273"/>
            <ac:spMk id="5" creationId="{D200FE48-883A-26F9-20F5-91B7836D328F}"/>
          </ac:spMkLst>
        </pc:spChg>
        <pc:spChg chg="mod">
          <ac:chgData name="Egry Dóra" userId="2ffdeeaf-38c0-4e04-8115-50d73b8f53da" providerId="ADAL" clId="{3822A395-488A-4B57-8AF9-7A697C272967}" dt="2026-03-09T14:37:33.188" v="987" actId="20577"/>
          <ac:spMkLst>
            <pc:docMk/>
            <pc:sldMk cId="1680961858" sldId="273"/>
            <ac:spMk id="7" creationId="{482279DC-A0F1-6E09-4859-08B77E84CF8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20B9-D4D5-4D9D-90E7-40ACAB7649FF}" type="datetimeFigureOut">
              <a:rPr lang="hu-HU" smtClean="0"/>
              <a:t>2026. 03. 09.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FD4E-0BEA-444A-AC7A-86F90A1722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2627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20B9-D4D5-4D9D-90E7-40ACAB7649FF}" type="datetimeFigureOut">
              <a:rPr lang="hu-HU" smtClean="0"/>
              <a:t>2026. 03. 09.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FD4E-0BEA-444A-AC7A-86F90A1722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00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20B9-D4D5-4D9D-90E7-40ACAB7649FF}" type="datetimeFigureOut">
              <a:rPr lang="hu-HU" smtClean="0"/>
              <a:t>2026. 03. 09.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FD4E-0BEA-444A-AC7A-86F90A1722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2726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20B9-D4D5-4D9D-90E7-40ACAB7649FF}" type="datetimeFigureOut">
              <a:rPr lang="hu-HU" smtClean="0"/>
              <a:t>2026. 03. 09.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FD4E-0BEA-444A-AC7A-86F90A1722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150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20B9-D4D5-4D9D-90E7-40ACAB7649FF}" type="datetimeFigureOut">
              <a:rPr lang="hu-HU" smtClean="0"/>
              <a:t>2026. 03. 09.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FD4E-0BEA-444A-AC7A-86F90A1722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0607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20B9-D4D5-4D9D-90E7-40ACAB7649FF}" type="datetimeFigureOut">
              <a:rPr lang="hu-HU" smtClean="0"/>
              <a:t>2026. 03. 09.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FD4E-0BEA-444A-AC7A-86F90A1722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967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20B9-D4D5-4D9D-90E7-40ACAB7649FF}" type="datetimeFigureOut">
              <a:rPr lang="hu-HU" smtClean="0"/>
              <a:t>2026. 03. 09.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FD4E-0BEA-444A-AC7A-86F90A1722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4715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20B9-D4D5-4D9D-90E7-40ACAB7649FF}" type="datetimeFigureOut">
              <a:rPr lang="hu-HU" smtClean="0"/>
              <a:t>2026. 03. 09.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FD4E-0BEA-444A-AC7A-86F90A1722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897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20B9-D4D5-4D9D-90E7-40ACAB7649FF}" type="datetimeFigureOut">
              <a:rPr lang="hu-HU" smtClean="0"/>
              <a:t>2026. 03. 09.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FD4E-0BEA-444A-AC7A-86F90A1722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8055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20B9-D4D5-4D9D-90E7-40ACAB7649FF}" type="datetimeFigureOut">
              <a:rPr lang="hu-HU" smtClean="0"/>
              <a:t>2026. 03. 09.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FD4E-0BEA-444A-AC7A-86F90A1722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8214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20B9-D4D5-4D9D-90E7-40ACAB7649FF}" type="datetimeFigureOut">
              <a:rPr lang="hu-HU" smtClean="0"/>
              <a:t>2026. 03. 09.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FD4E-0BEA-444A-AC7A-86F90A1722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271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220B9-D4D5-4D9D-90E7-40ACAB7649FF}" type="datetimeFigureOut">
              <a:rPr lang="hu-HU" smtClean="0"/>
              <a:t>2026. 03. 09.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EFD4E-0BEA-444A-AC7A-86F90A1722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398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estinbaranya.hu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vestinbaranya.hu/b-light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7608168" y="4546511"/>
            <a:ext cx="108000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2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040216" y="4005064"/>
            <a:ext cx="3456384" cy="2521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900"/>
              </a:lnSpc>
            </a:pPr>
            <a:r>
              <a:rPr lang="hu-HU" b="1" dirty="0">
                <a:solidFill>
                  <a:srgbClr val="616161"/>
                </a:solidFill>
                <a:effectLst/>
                <a:latin typeface="Franklin Gothic Medium" panose="020B0603020102020204" pitchFamily="34" charset="0"/>
              </a:rPr>
              <a:t>„Baranya segít – Együttműködés a foglalkoztatás fejlesztéséért” projekt céljai, feladatai és várt eredményei a befektetésösztönzés terén</a:t>
            </a:r>
            <a:endParaRPr lang="hu-HU" b="1" spc="200" dirty="0">
              <a:solidFill>
                <a:schemeClr val="tx2"/>
              </a:solidFill>
              <a:latin typeface="Franklin Gothic Medium" panose="020B06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401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C567AD-5ACF-877C-E782-21B41CAAF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C7961999-651C-1CAE-0F92-99636F9D62C9}"/>
              </a:ext>
            </a:extLst>
          </p:cNvPr>
          <p:cNvSpPr txBox="1">
            <a:spLocks/>
          </p:cNvSpPr>
          <p:nvPr/>
        </p:nvSpPr>
        <p:spPr>
          <a:xfrm>
            <a:off x="1127448" y="1189794"/>
            <a:ext cx="4896544" cy="1489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>
                <a:solidFill>
                  <a:schemeClr val="tx2"/>
                </a:solidFill>
              </a:rPr>
              <a:t>Befektetési ügynökség </a:t>
            </a: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37EA1762-887E-D1C7-2D21-EBB58D41408C}"/>
              </a:ext>
            </a:extLst>
          </p:cNvPr>
          <p:cNvSpPr txBox="1">
            <a:spLocks/>
          </p:cNvSpPr>
          <p:nvPr/>
        </p:nvSpPr>
        <p:spPr>
          <a:xfrm>
            <a:off x="1135785" y="2360696"/>
            <a:ext cx="4079130" cy="317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400" dirty="0"/>
              <a:t>Baranya Vármegyei Fejlesztési Ügynökség Nkft.  </a:t>
            </a: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4095C428-E0B0-CCBF-88CF-214A64258397}"/>
              </a:ext>
            </a:extLst>
          </p:cNvPr>
          <p:cNvSpPr txBox="1">
            <a:spLocks/>
          </p:cNvSpPr>
          <p:nvPr/>
        </p:nvSpPr>
        <p:spPr>
          <a:xfrm>
            <a:off x="1139752" y="2852936"/>
            <a:ext cx="4079130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endParaRPr lang="hu-HU" sz="1300" dirty="0">
              <a:solidFill>
                <a:schemeClr val="bg2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</a:pPr>
            <a:r>
              <a:rPr lang="hu-HU" sz="1400" dirty="0">
                <a:solidFill>
                  <a:schemeClr val="bg2"/>
                </a:solidFill>
                <a:latin typeface="+mn-lt"/>
              </a:rPr>
              <a:t>A Baranya Vármegyei Fejlesztési Ügynökség Nkft. a speciális egyablakos ügyintézésen keresztül segíti a befektetéseket egészen az érdeklődők útjának és itt tartózkodásának megszervezésétől, a szükséges dokumentumok előállításán át, potenciális beszállítói hálózat kiépítéséig.</a:t>
            </a:r>
          </a:p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endParaRPr lang="hu-HU" sz="1400" dirty="0">
              <a:solidFill>
                <a:schemeClr val="bg2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hu-HU" sz="1300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110000"/>
              </a:lnSpc>
              <a:buClr>
                <a:schemeClr val="tx1"/>
              </a:buClr>
              <a:buSzPct val="100000"/>
            </a:pPr>
            <a:endParaRPr lang="hu-HU" sz="13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B4C4B640-ADA3-49E2-CFBD-EDD676FF2F70}"/>
              </a:ext>
            </a:extLst>
          </p:cNvPr>
          <p:cNvSpPr txBox="1">
            <a:spLocks/>
          </p:cNvSpPr>
          <p:nvPr/>
        </p:nvSpPr>
        <p:spPr>
          <a:xfrm>
            <a:off x="6816080" y="1484784"/>
            <a:ext cx="4079130" cy="4752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buNone/>
            </a:pPr>
            <a:r>
              <a:rPr lang="hu-HU" sz="1400" b="1" dirty="0">
                <a:latin typeface="+mn-lt"/>
              </a:rPr>
              <a:t>Elvégzett feladatok </a:t>
            </a:r>
          </a:p>
          <a:p>
            <a:pPr algn="just">
              <a:lnSpc>
                <a:spcPct val="150000"/>
              </a:lnSpc>
              <a:buNone/>
            </a:pPr>
            <a:endParaRPr lang="hu-HU" sz="1400" b="1" dirty="0">
              <a:latin typeface="+mn-lt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dirty="0">
                <a:latin typeface="+mn-lt"/>
              </a:rPr>
              <a:t>A </a:t>
            </a:r>
            <a:r>
              <a:rPr lang="hu-HU" sz="1400" dirty="0">
                <a:latin typeface="+mn-lt"/>
                <a:hlinkClick r:id="rId3"/>
              </a:rPr>
              <a:t>www.investinbaranya.hu</a:t>
            </a:r>
            <a:r>
              <a:rPr lang="hu-HU" sz="1400" dirty="0">
                <a:latin typeface="+mn-lt"/>
              </a:rPr>
              <a:t> oldalának folyamatos frissítése – hírek, pályázati lehetőségek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b="1" dirty="0">
                <a:latin typeface="+mn-lt"/>
              </a:rPr>
              <a:t>Területkereső</a:t>
            </a:r>
            <a:r>
              <a:rPr lang="hu-HU" sz="1400" dirty="0">
                <a:latin typeface="+mn-lt"/>
              </a:rPr>
              <a:t> funkció kialakítása, finomhangolása – adatbázis készítés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b="1" dirty="0">
                <a:latin typeface="+mn-lt"/>
              </a:rPr>
              <a:t>Befektetői kiadvány </a:t>
            </a:r>
            <a:r>
              <a:rPr lang="hu-HU" sz="1400" dirty="0">
                <a:latin typeface="+mn-lt"/>
              </a:rPr>
              <a:t>elkészítése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dirty="0">
                <a:latin typeface="+mn-lt"/>
              </a:rPr>
              <a:t>Baranya Vármegye ipari területeinek fotódokumentációja, imázs videóinak elkészítése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dirty="0" err="1">
                <a:latin typeface="+mn-lt"/>
              </a:rPr>
              <a:t>Social</a:t>
            </a:r>
            <a:r>
              <a:rPr lang="hu-HU" sz="1400" dirty="0">
                <a:latin typeface="+mn-lt"/>
              </a:rPr>
              <a:t> </a:t>
            </a:r>
            <a:r>
              <a:rPr lang="hu-HU" sz="1400" dirty="0" err="1">
                <a:latin typeface="+mn-lt"/>
              </a:rPr>
              <a:t>media</a:t>
            </a:r>
            <a:r>
              <a:rPr lang="hu-HU" sz="1400" dirty="0">
                <a:latin typeface="+mn-lt"/>
              </a:rPr>
              <a:t> oldalak frissítése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400" dirty="0">
              <a:latin typeface="+mn-lt"/>
            </a:endParaRPr>
          </a:p>
          <a:p>
            <a:pPr algn="just">
              <a:lnSpc>
                <a:spcPct val="150000"/>
              </a:lnSpc>
            </a:pPr>
            <a:endParaRPr lang="hu-HU" sz="1400" b="1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9326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52A149-19D1-9372-19ED-F20346DAD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29">
            <a:extLst>
              <a:ext uri="{FF2B5EF4-FFF2-40B4-BE49-F238E27FC236}">
                <a16:creationId xmlns:a16="http://schemas.microsoft.com/office/drawing/2014/main" id="{6F79B0DD-2C63-4EE5-804F-B8E391FC1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31">
            <a:extLst>
              <a:ext uri="{FF2B5EF4-FFF2-40B4-BE49-F238E27FC236}">
                <a16:creationId xmlns:a16="http://schemas.microsoft.com/office/drawing/2014/main" id="{627DB8AB-CD55-4C8F-9043-52652B892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6"/>
            <a:ext cx="5364255" cy="2706794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85BE92C2-6D11-D2DD-610A-5673C2A00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431" y="965200"/>
            <a:ext cx="3169689" cy="2060298"/>
          </a:xfrm>
          <a:prstGeom prst="rect">
            <a:avLst/>
          </a:prstGeom>
        </p:spPr>
      </p:pic>
      <p:sp>
        <p:nvSpPr>
          <p:cNvPr id="60" name="Rectangle 33">
            <a:extLst>
              <a:ext uri="{FF2B5EF4-FFF2-40B4-BE49-F238E27FC236}">
                <a16:creationId xmlns:a16="http://schemas.microsoft.com/office/drawing/2014/main" id="{53059C5A-91CB-4024-9B4E-20082E25C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8589" y="643466"/>
            <a:ext cx="5376806" cy="2706794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D9476D71-2CB9-9891-447E-D3B51B432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649" y="965200"/>
            <a:ext cx="3208044" cy="2060298"/>
          </a:xfrm>
          <a:prstGeom prst="rect">
            <a:avLst/>
          </a:prstGeom>
        </p:spPr>
      </p:pic>
      <p:sp>
        <p:nvSpPr>
          <p:cNvPr id="61" name="Rectangle 35">
            <a:extLst>
              <a:ext uri="{FF2B5EF4-FFF2-40B4-BE49-F238E27FC236}">
                <a16:creationId xmlns:a16="http://schemas.microsoft.com/office/drawing/2014/main" id="{184884BF-A898-4EFF-9504-E13EBE3FF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3514513"/>
            <a:ext cx="5364255" cy="270340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1F589285-ABC8-97A8-D56A-B0E856B67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762" y="3836247"/>
            <a:ext cx="3234859" cy="2060298"/>
          </a:xfrm>
          <a:prstGeom prst="rect">
            <a:avLst/>
          </a:prstGeom>
        </p:spPr>
      </p:pic>
      <p:sp>
        <p:nvSpPr>
          <p:cNvPr id="62" name="Rectangle 37">
            <a:extLst>
              <a:ext uri="{FF2B5EF4-FFF2-40B4-BE49-F238E27FC236}">
                <a16:creationId xmlns:a16="http://schemas.microsoft.com/office/drawing/2014/main" id="{7B32D337-FDA6-4468-ADB1-7038E5FC0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8589" y="3514513"/>
            <a:ext cx="5376806" cy="2706794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CCADCE5A-C09C-A3CE-6C05-318C793ECB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3740" y="3836247"/>
            <a:ext cx="3325861" cy="206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34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771D51-DD5D-9A3B-CAFA-0EBE4733D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447B786D-A4B5-B840-0F8D-D13A34B0C75F}"/>
              </a:ext>
            </a:extLst>
          </p:cNvPr>
          <p:cNvSpPr txBox="1">
            <a:spLocks/>
          </p:cNvSpPr>
          <p:nvPr/>
        </p:nvSpPr>
        <p:spPr>
          <a:xfrm>
            <a:off x="1271464" y="1435237"/>
            <a:ext cx="44644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/>
              <a:t>Jövőbeni feladatok</a:t>
            </a: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790E9763-5B4B-FC80-928A-B0BB1A65959A}"/>
              </a:ext>
            </a:extLst>
          </p:cNvPr>
          <p:cNvSpPr txBox="1">
            <a:spLocks/>
          </p:cNvSpPr>
          <p:nvPr/>
        </p:nvSpPr>
        <p:spPr>
          <a:xfrm>
            <a:off x="3215680" y="2636912"/>
            <a:ext cx="5472608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 algn="just">
              <a:lnSpc>
                <a:spcPct val="11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hu-HU" sz="1800" dirty="0">
                <a:solidFill>
                  <a:schemeClr val="bg2"/>
                </a:solidFill>
                <a:latin typeface="+mn-lt"/>
              </a:rPr>
              <a:t>Elkészült anyagok ellenőrzése, jóváhagyása</a:t>
            </a:r>
          </a:p>
          <a:p>
            <a:pPr marL="228600" indent="-228600" algn="just">
              <a:lnSpc>
                <a:spcPct val="11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hu-HU" sz="1800" dirty="0">
                <a:solidFill>
                  <a:schemeClr val="bg2"/>
                </a:solidFill>
                <a:latin typeface="+mn-lt"/>
              </a:rPr>
              <a:t>Elkészült anyagok nyelvi mutációinak elkészítése </a:t>
            </a:r>
          </a:p>
          <a:p>
            <a:pPr marL="228600" indent="-228600" algn="just">
              <a:lnSpc>
                <a:spcPct val="11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hu-HU" sz="1800" dirty="0">
                <a:solidFill>
                  <a:schemeClr val="bg2"/>
                </a:solidFill>
                <a:latin typeface="+mn-lt"/>
              </a:rPr>
              <a:t>Befektetésösztönzési honlap releváns adatokkal, információkkal való feltöltése, karbantartása</a:t>
            </a:r>
          </a:p>
          <a:p>
            <a:pPr marL="228600" indent="-228600" algn="just">
              <a:lnSpc>
                <a:spcPct val="11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hu-HU" sz="1800" dirty="0">
                <a:solidFill>
                  <a:schemeClr val="bg2"/>
                </a:solidFill>
                <a:latin typeface="+mn-lt"/>
              </a:rPr>
              <a:t>Vállalkozói fórumok, rendezvények </a:t>
            </a:r>
          </a:p>
          <a:p>
            <a:pPr algn="just">
              <a:lnSpc>
                <a:spcPct val="110000"/>
              </a:lnSpc>
              <a:buClr>
                <a:schemeClr val="tx1"/>
              </a:buClr>
              <a:buSzPct val="100000"/>
            </a:pPr>
            <a:r>
              <a:rPr lang="hu-HU" sz="1800" dirty="0">
                <a:solidFill>
                  <a:schemeClr val="bg2"/>
                </a:solidFill>
                <a:latin typeface="+mn-lt"/>
              </a:rPr>
              <a:t> </a:t>
            </a:r>
          </a:p>
          <a:p>
            <a:pPr>
              <a:lnSpc>
                <a:spcPct val="110000"/>
              </a:lnSpc>
              <a:buClr>
                <a:schemeClr val="tx1"/>
              </a:buClr>
              <a:buSzPct val="100000"/>
            </a:pPr>
            <a:endParaRPr lang="hu-HU" sz="13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684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9CA5D4-2904-0731-2B3F-FBC17C0CE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628D3E80-4997-2B7C-3BB2-25735E8C1661}"/>
              </a:ext>
            </a:extLst>
          </p:cNvPr>
          <p:cNvSpPr txBox="1">
            <a:spLocks/>
          </p:cNvSpPr>
          <p:nvPr/>
        </p:nvSpPr>
        <p:spPr>
          <a:xfrm>
            <a:off x="1250698" y="1052736"/>
            <a:ext cx="101531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/>
              <a:t>B </a:t>
            </a:r>
            <a:r>
              <a:rPr lang="hu-HU" b="1" dirty="0" err="1"/>
              <a:t>Light</a:t>
            </a:r>
            <a:r>
              <a:rPr lang="hu-HU" b="1" dirty="0"/>
              <a:t> 2 (BLight2) – pályázati lehetőség </a:t>
            </a:r>
            <a:endParaRPr lang="hu-HU" sz="4000" b="1" dirty="0">
              <a:solidFill>
                <a:schemeClr val="tx2"/>
              </a:solidFill>
            </a:endParaRP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9BF7F180-759B-3A7B-9780-0A15C9480CB0}"/>
              </a:ext>
            </a:extLst>
          </p:cNvPr>
          <p:cNvSpPr txBox="1">
            <a:spLocks/>
          </p:cNvSpPr>
          <p:nvPr/>
        </p:nvSpPr>
        <p:spPr>
          <a:xfrm>
            <a:off x="1250698" y="2060848"/>
            <a:ext cx="9937104" cy="4536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20000"/>
              </a:lnSpc>
            </a:pPr>
            <a:r>
              <a:rPr lang="hu-HU" sz="4300" b="1" dirty="0"/>
              <a:t>Mi ez?</a:t>
            </a:r>
            <a:r>
              <a:rPr lang="hu-HU" sz="4300" dirty="0"/>
              <a:t> </a:t>
            </a:r>
            <a:r>
              <a:rPr lang="hu-HU" sz="4300" dirty="0" err="1">
                <a:solidFill>
                  <a:schemeClr val="bg2"/>
                </a:solidFill>
              </a:rPr>
              <a:t>Interreg</a:t>
            </a:r>
            <a:r>
              <a:rPr lang="hu-HU" sz="4300" dirty="0">
                <a:solidFill>
                  <a:schemeClr val="bg2"/>
                </a:solidFill>
              </a:rPr>
              <a:t> VI-A Magyarország–Horvátország 2021–2027 keretű támogatási konstrukció, amely a határ menti térségek </a:t>
            </a:r>
            <a:r>
              <a:rPr lang="hu-HU" sz="4300" b="1" dirty="0">
                <a:solidFill>
                  <a:schemeClr val="bg2"/>
                </a:solidFill>
              </a:rPr>
              <a:t>magyar–horvát üzleti együttműködéseit</a:t>
            </a:r>
            <a:r>
              <a:rPr lang="hu-HU" sz="4300" dirty="0">
                <a:solidFill>
                  <a:schemeClr val="bg2"/>
                </a:solidFill>
              </a:rPr>
              <a:t> erősíti.</a:t>
            </a:r>
          </a:p>
          <a:p>
            <a:pPr lvl="0">
              <a:lnSpc>
                <a:spcPct val="120000"/>
              </a:lnSpc>
            </a:pPr>
            <a:endParaRPr lang="hu-HU" sz="4300" dirty="0">
              <a:solidFill>
                <a:schemeClr val="bg2"/>
              </a:solidFill>
            </a:endParaRPr>
          </a:p>
          <a:p>
            <a:pPr lvl="0">
              <a:lnSpc>
                <a:spcPct val="120000"/>
              </a:lnSpc>
            </a:pPr>
            <a:r>
              <a:rPr lang="hu-HU" sz="4300" b="1" dirty="0"/>
              <a:t>Kiknek szól?</a:t>
            </a:r>
            <a:r>
              <a:rPr lang="hu-HU" sz="4300" dirty="0"/>
              <a:t> </a:t>
            </a:r>
            <a:r>
              <a:rPr lang="hu-HU" sz="4300" dirty="0">
                <a:solidFill>
                  <a:schemeClr val="bg2"/>
                </a:solidFill>
              </a:rPr>
              <a:t>Elsősorban </a:t>
            </a:r>
            <a:r>
              <a:rPr lang="hu-HU" sz="4300" b="1" dirty="0">
                <a:solidFill>
                  <a:schemeClr val="bg2"/>
                </a:solidFill>
              </a:rPr>
              <a:t>KKV-knak</a:t>
            </a:r>
            <a:r>
              <a:rPr lang="hu-HU" sz="4300" dirty="0">
                <a:solidFill>
                  <a:schemeClr val="bg2"/>
                </a:solidFill>
              </a:rPr>
              <a:t>; a projektben </a:t>
            </a:r>
            <a:r>
              <a:rPr lang="hu-HU" sz="4300" b="1" dirty="0">
                <a:solidFill>
                  <a:schemeClr val="bg2"/>
                </a:solidFill>
              </a:rPr>
              <a:t>legalább 1 magyar és 1 horvát KKV</a:t>
            </a:r>
            <a:r>
              <a:rPr lang="hu-HU" sz="4300" dirty="0">
                <a:solidFill>
                  <a:schemeClr val="bg2"/>
                </a:solidFill>
              </a:rPr>
              <a:t> részvétele kötelező (összesen min. 2, </a:t>
            </a:r>
            <a:r>
              <a:rPr lang="hu-HU" sz="4300" dirty="0" err="1">
                <a:solidFill>
                  <a:schemeClr val="bg2"/>
                </a:solidFill>
              </a:rPr>
              <a:t>max</a:t>
            </a:r>
            <a:r>
              <a:rPr lang="hu-HU" sz="4300" dirty="0">
                <a:solidFill>
                  <a:schemeClr val="bg2"/>
                </a:solidFill>
              </a:rPr>
              <a:t>. 4 partner).</a:t>
            </a:r>
          </a:p>
          <a:p>
            <a:pPr lvl="0">
              <a:lnSpc>
                <a:spcPct val="120000"/>
              </a:lnSpc>
            </a:pPr>
            <a:endParaRPr lang="hu-HU" sz="4300" dirty="0">
              <a:solidFill>
                <a:schemeClr val="bg2"/>
              </a:solidFill>
            </a:endParaRPr>
          </a:p>
          <a:p>
            <a:pPr lvl="0">
              <a:lnSpc>
                <a:spcPct val="120000"/>
              </a:lnSpc>
            </a:pPr>
            <a:r>
              <a:rPr lang="hu-HU" sz="4300" b="1" dirty="0"/>
              <a:t>Mit támogat?</a:t>
            </a:r>
            <a:r>
              <a:rPr lang="hu-HU" sz="4300" dirty="0"/>
              <a:t> </a:t>
            </a:r>
            <a:r>
              <a:rPr lang="hu-HU" sz="4300" dirty="0">
                <a:solidFill>
                  <a:schemeClr val="bg2"/>
                </a:solidFill>
              </a:rPr>
              <a:t>Közös, határon átnyúló fejlesztéseket és piacra lépést:</a:t>
            </a:r>
          </a:p>
          <a:p>
            <a:pPr lvl="0">
              <a:lnSpc>
                <a:spcPct val="120000"/>
              </a:lnSpc>
            </a:pPr>
            <a:endParaRPr lang="hu-HU" sz="4300" dirty="0">
              <a:solidFill>
                <a:schemeClr val="bg2"/>
              </a:solidFill>
            </a:endParaRPr>
          </a:p>
          <a:p>
            <a:pPr marL="1028700" lvl="1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4300" dirty="0">
                <a:solidFill>
                  <a:schemeClr val="bg2"/>
                </a:solidFill>
                <a:latin typeface="+mj-lt"/>
              </a:rPr>
              <a:t>új vagy jelentősen fejlesztett </a:t>
            </a:r>
            <a:r>
              <a:rPr lang="hu-HU" sz="4300" b="1" dirty="0">
                <a:solidFill>
                  <a:schemeClr val="bg2"/>
                </a:solidFill>
                <a:latin typeface="+mj-lt"/>
              </a:rPr>
              <a:t>termék/szolgáltatás/technológia</a:t>
            </a:r>
            <a:r>
              <a:rPr lang="hu-HU" sz="4300" dirty="0">
                <a:solidFill>
                  <a:schemeClr val="bg2"/>
                </a:solidFill>
                <a:latin typeface="+mj-lt"/>
              </a:rPr>
              <a:t>,</a:t>
            </a:r>
          </a:p>
          <a:p>
            <a:pPr marL="1028700" lvl="1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4300" b="1" dirty="0">
                <a:solidFill>
                  <a:schemeClr val="bg2"/>
                </a:solidFill>
                <a:latin typeface="+mj-lt"/>
              </a:rPr>
              <a:t>pilot / prototípus / tesztelés</a:t>
            </a:r>
            <a:r>
              <a:rPr lang="hu-HU" sz="4300" dirty="0">
                <a:solidFill>
                  <a:schemeClr val="bg2"/>
                </a:solidFill>
                <a:latin typeface="+mj-lt"/>
              </a:rPr>
              <a:t>,</a:t>
            </a:r>
          </a:p>
          <a:p>
            <a:pPr marL="1028700" lvl="1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4300" b="1" dirty="0">
                <a:solidFill>
                  <a:schemeClr val="bg2"/>
                </a:solidFill>
                <a:latin typeface="+mj-lt"/>
              </a:rPr>
              <a:t>piacra lépés, terjeszkedés, közös marketing és értékesítés</a:t>
            </a:r>
            <a:r>
              <a:rPr lang="hu-HU" sz="4300" dirty="0">
                <a:solidFill>
                  <a:schemeClr val="bg2"/>
                </a:solidFill>
                <a:latin typeface="+mj-lt"/>
              </a:rPr>
              <a:t>, üzleti események.</a:t>
            </a:r>
          </a:p>
          <a:p>
            <a:pPr lvl="0">
              <a:lnSpc>
                <a:spcPct val="120000"/>
              </a:lnSpc>
            </a:pPr>
            <a:endParaRPr lang="hu-HU" sz="4300" b="1" dirty="0">
              <a:solidFill>
                <a:schemeClr val="bg2"/>
              </a:solidFill>
            </a:endParaRPr>
          </a:p>
          <a:p>
            <a:pPr lvl="0">
              <a:lnSpc>
                <a:spcPct val="120000"/>
              </a:lnSpc>
            </a:pPr>
            <a:r>
              <a:rPr lang="hu-HU" sz="4300" b="1" dirty="0"/>
              <a:t>Pénzügyi keretek</a:t>
            </a:r>
            <a:r>
              <a:rPr lang="hu-HU" sz="4300" b="1" dirty="0">
                <a:solidFill>
                  <a:schemeClr val="bg2"/>
                </a:solidFill>
              </a:rPr>
              <a:t>:</a:t>
            </a:r>
            <a:r>
              <a:rPr lang="hu-HU" sz="4300" dirty="0">
                <a:solidFill>
                  <a:schemeClr val="bg2"/>
                </a:solidFill>
              </a:rPr>
              <a:t> projektösszköltség </a:t>
            </a:r>
            <a:r>
              <a:rPr lang="hu-HU" sz="4300" b="1" dirty="0">
                <a:solidFill>
                  <a:schemeClr val="bg2"/>
                </a:solidFill>
              </a:rPr>
              <a:t>75 000–375 000 EUR</a:t>
            </a:r>
            <a:r>
              <a:rPr lang="hu-HU" sz="4300" dirty="0">
                <a:solidFill>
                  <a:schemeClr val="bg2"/>
                </a:solidFill>
              </a:rPr>
              <a:t>, támogatás </a:t>
            </a:r>
            <a:r>
              <a:rPr lang="hu-HU" sz="4300" b="1" dirty="0" err="1">
                <a:solidFill>
                  <a:schemeClr val="bg2"/>
                </a:solidFill>
              </a:rPr>
              <a:t>max</a:t>
            </a:r>
            <a:r>
              <a:rPr lang="hu-HU" sz="4300" b="1" dirty="0">
                <a:solidFill>
                  <a:schemeClr val="bg2"/>
                </a:solidFill>
              </a:rPr>
              <a:t>. 80% ERDF</a:t>
            </a:r>
            <a:r>
              <a:rPr lang="hu-HU" sz="4300" dirty="0">
                <a:solidFill>
                  <a:schemeClr val="bg2"/>
                </a:solidFill>
              </a:rPr>
              <a:t> (jellemzően </a:t>
            </a:r>
            <a:r>
              <a:rPr lang="hu-HU" sz="4300" b="1" dirty="0">
                <a:solidFill>
                  <a:schemeClr val="bg2"/>
                </a:solidFill>
              </a:rPr>
              <a:t>60 000–300 000 EUR</a:t>
            </a:r>
            <a:r>
              <a:rPr lang="hu-HU" sz="4300" dirty="0">
                <a:solidFill>
                  <a:schemeClr val="bg2"/>
                </a:solidFill>
              </a:rPr>
              <a:t>), </a:t>
            </a:r>
            <a:r>
              <a:rPr lang="hu-HU" sz="4300" b="1" dirty="0">
                <a:solidFill>
                  <a:schemeClr val="bg2"/>
                </a:solidFill>
              </a:rPr>
              <a:t>20% önerő</a:t>
            </a:r>
            <a:r>
              <a:rPr lang="hu-HU" sz="4300" dirty="0">
                <a:solidFill>
                  <a:schemeClr val="bg2"/>
                </a:solidFill>
              </a:rPr>
              <a:t>.</a:t>
            </a:r>
          </a:p>
          <a:p>
            <a:pPr lvl="0">
              <a:lnSpc>
                <a:spcPct val="120000"/>
              </a:lnSpc>
            </a:pPr>
            <a:endParaRPr lang="hu-HU" sz="4300" b="1" dirty="0">
              <a:solidFill>
                <a:schemeClr val="bg2"/>
              </a:solidFill>
            </a:endParaRPr>
          </a:p>
          <a:p>
            <a:pPr lvl="0">
              <a:lnSpc>
                <a:spcPct val="120000"/>
              </a:lnSpc>
            </a:pPr>
            <a:r>
              <a:rPr lang="hu-HU" sz="4300" b="1" dirty="0"/>
              <a:t>Időtartam</a:t>
            </a:r>
            <a:r>
              <a:rPr lang="hu-HU" sz="4300" b="1" dirty="0">
                <a:solidFill>
                  <a:schemeClr val="bg2"/>
                </a:solidFill>
              </a:rPr>
              <a:t>:</a:t>
            </a:r>
            <a:r>
              <a:rPr lang="hu-HU" sz="4300" dirty="0">
                <a:solidFill>
                  <a:schemeClr val="bg2"/>
                </a:solidFill>
              </a:rPr>
              <a:t> várhatóan </a:t>
            </a:r>
            <a:r>
              <a:rPr lang="hu-HU" sz="4300" b="1" dirty="0">
                <a:solidFill>
                  <a:schemeClr val="bg2"/>
                </a:solidFill>
              </a:rPr>
              <a:t>6–12 hónap</a:t>
            </a:r>
            <a:r>
              <a:rPr lang="hu-HU" sz="4300" dirty="0">
                <a:solidFill>
                  <a:schemeClr val="bg2"/>
                </a:solidFill>
              </a:rPr>
              <a:t> megvalósítás.</a:t>
            </a:r>
          </a:p>
          <a:p>
            <a:pPr lvl="0">
              <a:lnSpc>
                <a:spcPct val="120000"/>
              </a:lnSpc>
            </a:pPr>
            <a:endParaRPr lang="hu-HU" sz="4300" b="1" dirty="0">
              <a:solidFill>
                <a:schemeClr val="bg2"/>
              </a:solidFill>
            </a:endParaRPr>
          </a:p>
          <a:p>
            <a:pPr algn="ctr">
              <a:lnSpc>
                <a:spcPct val="110000"/>
              </a:lnSpc>
              <a:buClr>
                <a:schemeClr val="tx1"/>
              </a:buClr>
              <a:buSzPct val="100000"/>
            </a:pPr>
            <a:r>
              <a:rPr lang="hu-HU" sz="4900" b="1" dirty="0"/>
              <a:t>BVFÜ szerepe:</a:t>
            </a:r>
            <a:r>
              <a:rPr lang="hu-HU" sz="4900" dirty="0"/>
              <a:t> a hazai megvalósításban </a:t>
            </a:r>
            <a:r>
              <a:rPr lang="hu-HU" sz="4900" b="1" dirty="0"/>
              <a:t>szakmai koordináció és támogatás</a:t>
            </a:r>
            <a:r>
              <a:rPr lang="hu-HU" sz="4900" dirty="0"/>
              <a:t> – pályázói tájékoztatás, kommunikáció, a felhívás és a pályázói folyamat szakmai segítése.</a:t>
            </a:r>
          </a:p>
          <a:p>
            <a:pPr algn="ctr">
              <a:lnSpc>
                <a:spcPct val="110000"/>
              </a:lnSpc>
              <a:buClr>
                <a:schemeClr val="tx1"/>
              </a:buClr>
              <a:buSzPct val="100000"/>
            </a:pPr>
            <a:endParaRPr lang="hu-HU" sz="4900" dirty="0"/>
          </a:p>
          <a:p>
            <a:pPr algn="ctr">
              <a:lnSpc>
                <a:spcPct val="110000"/>
              </a:lnSpc>
              <a:buClr>
                <a:schemeClr val="tx1"/>
              </a:buClr>
              <a:buSzPct val="100000"/>
            </a:pPr>
            <a:r>
              <a:rPr lang="hu-HU" sz="4900" dirty="0">
                <a:hlinkClick r:id="rId3"/>
              </a:rPr>
              <a:t>https://investinbaranya.hu/b-light/</a:t>
            </a:r>
            <a:r>
              <a:rPr lang="hu-HU" sz="4900" dirty="0"/>
              <a:t> </a:t>
            </a:r>
          </a:p>
          <a:p>
            <a:pPr algn="just">
              <a:lnSpc>
                <a:spcPct val="110000"/>
              </a:lnSpc>
              <a:buClr>
                <a:schemeClr val="tx1"/>
              </a:buClr>
              <a:buSzPct val="100000"/>
            </a:pPr>
            <a:r>
              <a:rPr lang="hu-HU" sz="1800" dirty="0">
                <a:solidFill>
                  <a:schemeClr val="bg2"/>
                </a:solidFill>
                <a:latin typeface="+mn-lt"/>
              </a:rPr>
              <a:t> </a:t>
            </a:r>
          </a:p>
          <a:p>
            <a:pPr>
              <a:lnSpc>
                <a:spcPct val="110000"/>
              </a:lnSpc>
              <a:buClr>
                <a:schemeClr val="tx1"/>
              </a:buClr>
              <a:buSzPct val="100000"/>
            </a:pPr>
            <a:endParaRPr lang="hu-HU" sz="13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137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7FD368-8604-D550-ECC2-5B25E7A98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D200FE48-883A-26F9-20F5-91B7836D328F}"/>
              </a:ext>
            </a:extLst>
          </p:cNvPr>
          <p:cNvSpPr txBox="1">
            <a:spLocks/>
          </p:cNvSpPr>
          <p:nvPr/>
        </p:nvSpPr>
        <p:spPr>
          <a:xfrm>
            <a:off x="695400" y="908720"/>
            <a:ext cx="113052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/>
              <a:t>CERV-2026-CITIZENS-TOWN-NT – </a:t>
            </a:r>
            <a:r>
              <a:rPr lang="hu-HU" sz="3600" b="1" dirty="0" err="1"/>
              <a:t>Networks</a:t>
            </a:r>
            <a:r>
              <a:rPr lang="hu-HU" sz="3600" b="1" dirty="0"/>
              <a:t> of </a:t>
            </a:r>
            <a:r>
              <a:rPr lang="hu-HU" sz="3600" b="1" dirty="0" err="1"/>
              <a:t>Towns</a:t>
            </a:r>
            <a:r>
              <a:rPr lang="hu-HU" sz="3600" dirty="0"/>
              <a:t> (CERV)</a:t>
            </a:r>
            <a:endParaRPr lang="hu-HU" sz="3600" b="1" dirty="0">
              <a:solidFill>
                <a:schemeClr val="tx2"/>
              </a:solidFill>
            </a:endParaRP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482279DC-A0F1-6E09-4859-08B77E84CF86}"/>
              </a:ext>
            </a:extLst>
          </p:cNvPr>
          <p:cNvSpPr txBox="1">
            <a:spLocks/>
          </p:cNvSpPr>
          <p:nvPr/>
        </p:nvSpPr>
        <p:spPr>
          <a:xfrm>
            <a:off x="839416" y="1988840"/>
            <a:ext cx="10801200" cy="4752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hu-HU" sz="2500" b="1" dirty="0"/>
              <a:t>Nemzetközi partnerség:</a:t>
            </a:r>
            <a:r>
              <a:rPr lang="hu-HU" sz="2500" dirty="0"/>
              <a:t> </a:t>
            </a:r>
            <a:r>
              <a:rPr lang="hu-HU" sz="2500" b="1" dirty="0">
                <a:solidFill>
                  <a:schemeClr val="bg2"/>
                </a:solidFill>
              </a:rPr>
              <a:t>BVFÜ/BCDA (HU – Lead Partner)</a:t>
            </a:r>
            <a:r>
              <a:rPr lang="hu-HU" sz="2500" dirty="0">
                <a:solidFill>
                  <a:schemeClr val="bg2"/>
                </a:solidFill>
              </a:rPr>
              <a:t>, REDEA (HR), RAREI (SRB), ADR </a:t>
            </a:r>
            <a:r>
              <a:rPr lang="hu-HU" sz="2500" dirty="0" err="1">
                <a:solidFill>
                  <a:schemeClr val="bg2"/>
                </a:solidFill>
              </a:rPr>
              <a:t>Nordest</a:t>
            </a:r>
            <a:r>
              <a:rPr lang="hu-HU" sz="2500" dirty="0">
                <a:solidFill>
                  <a:schemeClr val="bg2"/>
                </a:solidFill>
              </a:rPr>
              <a:t> (RO), RCMS (SI), UIRS (SI)</a:t>
            </a:r>
          </a:p>
          <a:p>
            <a:pPr algn="just">
              <a:lnSpc>
                <a:spcPct val="120000"/>
              </a:lnSpc>
            </a:pPr>
            <a:endParaRPr lang="hu-HU" sz="2500" dirty="0">
              <a:solidFill>
                <a:schemeClr val="bg2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hu-HU" sz="2500" b="1" dirty="0"/>
              <a:t>Miről szól a projekt?</a:t>
            </a:r>
          </a:p>
          <a:p>
            <a:pPr algn="just">
              <a:lnSpc>
                <a:spcPct val="120000"/>
              </a:lnSpc>
            </a:pPr>
            <a:endParaRPr lang="hu-HU" sz="2500" b="1" dirty="0"/>
          </a:p>
          <a:p>
            <a:pPr algn="just">
              <a:lnSpc>
                <a:spcPct val="120000"/>
              </a:lnSpc>
            </a:pPr>
            <a:r>
              <a:rPr lang="hu-HU" sz="2500" dirty="0">
                <a:solidFill>
                  <a:schemeClr val="bg2"/>
                </a:solidFill>
              </a:rPr>
              <a:t>Nemzetközi együttműködésben </a:t>
            </a:r>
            <a:r>
              <a:rPr lang="hu-HU" sz="2500" b="1" dirty="0">
                <a:solidFill>
                  <a:schemeClr val="bg2"/>
                </a:solidFill>
              </a:rPr>
              <a:t>jó gyakorlatokat cserélünk és közös megoldásokat dolgozunk ki</a:t>
            </a:r>
            <a:r>
              <a:rPr lang="hu-HU" sz="2500" dirty="0">
                <a:solidFill>
                  <a:schemeClr val="bg2"/>
                </a:solidFill>
              </a:rPr>
              <a:t> arra, hogyan lehet a helyi fejlesztéseket és befektetéseket </a:t>
            </a:r>
            <a:r>
              <a:rPr lang="hu-HU" sz="2500" b="1" dirty="0">
                <a:solidFill>
                  <a:schemeClr val="bg2"/>
                </a:solidFill>
              </a:rPr>
              <a:t>közösségileg elfogadottá</a:t>
            </a:r>
            <a:r>
              <a:rPr lang="hu-HU" sz="2500" dirty="0">
                <a:solidFill>
                  <a:schemeClr val="bg2"/>
                </a:solidFill>
              </a:rPr>
              <a:t>, átláthatóvá és a helyi érdekekkel összehangolttá tenni.</a:t>
            </a:r>
          </a:p>
          <a:p>
            <a:pPr algn="just">
              <a:lnSpc>
                <a:spcPct val="120000"/>
              </a:lnSpc>
            </a:pPr>
            <a:endParaRPr lang="hu-HU" sz="2500" b="1" dirty="0"/>
          </a:p>
          <a:p>
            <a:pPr algn="just">
              <a:lnSpc>
                <a:spcPct val="120000"/>
              </a:lnSpc>
            </a:pPr>
            <a:r>
              <a:rPr lang="hu-HU" sz="2500" b="1" dirty="0"/>
              <a:t>Fő célok:</a:t>
            </a:r>
            <a:endParaRPr lang="hu-HU" sz="2500" dirty="0"/>
          </a:p>
          <a:p>
            <a:pPr lvl="0" algn="just">
              <a:lnSpc>
                <a:spcPct val="120000"/>
              </a:lnSpc>
            </a:pPr>
            <a:endParaRPr lang="hu-HU" sz="2500" b="1" dirty="0"/>
          </a:p>
          <a:p>
            <a:pPr marL="342900" lvl="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500" b="1" dirty="0">
                <a:solidFill>
                  <a:schemeClr val="bg2"/>
                </a:solidFill>
              </a:rPr>
              <a:t>Befektetői partnerség erősítése</a:t>
            </a:r>
            <a:r>
              <a:rPr lang="hu-HU" sz="2500" dirty="0">
                <a:solidFill>
                  <a:schemeClr val="bg2"/>
                </a:solidFill>
              </a:rPr>
              <a:t>: önkormányzatok–vállalkozások–lakosság együttműködése a fejlesztések körül</a:t>
            </a:r>
          </a:p>
          <a:p>
            <a:pPr marL="342900" lvl="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500" b="1" dirty="0">
                <a:solidFill>
                  <a:schemeClr val="bg2"/>
                </a:solidFill>
              </a:rPr>
              <a:t>Elfogadottság és bizalom növelése</a:t>
            </a:r>
            <a:r>
              <a:rPr lang="hu-HU" sz="2500" dirty="0">
                <a:solidFill>
                  <a:schemeClr val="bg2"/>
                </a:solidFill>
              </a:rPr>
              <a:t>: átlátható tájékoztatás, párbeszéd és visszacsatolás</a:t>
            </a:r>
          </a:p>
          <a:p>
            <a:pPr marL="342900" lvl="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500" b="1" dirty="0">
                <a:solidFill>
                  <a:schemeClr val="bg2"/>
                </a:solidFill>
              </a:rPr>
              <a:t>Helyi haszon maximalizálása</a:t>
            </a:r>
            <a:r>
              <a:rPr lang="hu-HU" sz="2500" dirty="0">
                <a:solidFill>
                  <a:schemeClr val="bg2"/>
                </a:solidFill>
              </a:rPr>
              <a:t>: munkahelyek, beszállítói lehetőségek, képzések és támogatások jobb elérése</a:t>
            </a:r>
          </a:p>
          <a:p>
            <a:pPr marL="342900" lvl="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500" b="1" dirty="0">
                <a:solidFill>
                  <a:schemeClr val="bg2"/>
                </a:solidFill>
              </a:rPr>
              <a:t>Konfliktusmegelőzés</a:t>
            </a:r>
            <a:r>
              <a:rPr lang="hu-HU" sz="2500" dirty="0">
                <a:solidFill>
                  <a:schemeClr val="bg2"/>
                </a:solidFill>
              </a:rPr>
              <a:t>: közös tervezés és időben történő egyeztetés, hogy kevesebb legyen a félreértés és ellenállás</a:t>
            </a:r>
          </a:p>
          <a:p>
            <a:pPr marL="342900" lvl="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hu-HU" sz="2500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hu-HU" sz="2500" b="1" dirty="0"/>
              <a:t>BVFÜ szerepe:</a:t>
            </a:r>
            <a:endParaRPr lang="hu-HU" sz="2500" dirty="0"/>
          </a:p>
          <a:p>
            <a:pPr lvl="0">
              <a:lnSpc>
                <a:spcPct val="120000"/>
              </a:lnSpc>
            </a:pPr>
            <a:endParaRPr lang="hu-HU" sz="2500" dirty="0"/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500" dirty="0">
                <a:solidFill>
                  <a:schemeClr val="bg2"/>
                </a:solidFill>
              </a:rPr>
              <a:t>A pályázat és a partnerség </a:t>
            </a:r>
            <a:r>
              <a:rPr lang="hu-HU" sz="2500" b="1" dirty="0">
                <a:solidFill>
                  <a:schemeClr val="bg2"/>
                </a:solidFill>
              </a:rPr>
              <a:t>koordinációja</a:t>
            </a:r>
            <a:r>
              <a:rPr lang="hu-HU" sz="2500" dirty="0">
                <a:solidFill>
                  <a:schemeClr val="bg2"/>
                </a:solidFill>
              </a:rPr>
              <a:t> (Lead Partner)</a:t>
            </a: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500" dirty="0">
                <a:solidFill>
                  <a:schemeClr val="bg2"/>
                </a:solidFill>
              </a:rPr>
              <a:t>A közös koncepció, jó gyakorlatok és eredmények </a:t>
            </a:r>
            <a:r>
              <a:rPr lang="hu-HU" sz="2500" b="1" dirty="0">
                <a:solidFill>
                  <a:schemeClr val="bg2"/>
                </a:solidFill>
              </a:rPr>
              <a:t>összefogása</a:t>
            </a:r>
            <a:r>
              <a:rPr lang="hu-HU" sz="2500" dirty="0">
                <a:solidFill>
                  <a:schemeClr val="bg2"/>
                </a:solidFill>
              </a:rPr>
              <a:t>, </a:t>
            </a:r>
            <a:r>
              <a:rPr lang="hu-HU" sz="2500" dirty="0" err="1">
                <a:solidFill>
                  <a:schemeClr val="bg2"/>
                </a:solidFill>
              </a:rPr>
              <a:t>disszemináció</a:t>
            </a:r>
            <a:endParaRPr lang="hu-HU" sz="2500" dirty="0">
              <a:solidFill>
                <a:schemeClr val="bg2"/>
              </a:solidFill>
            </a:endParaRPr>
          </a:p>
          <a:p>
            <a:pPr marL="342900" lvl="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500" dirty="0">
                <a:solidFill>
                  <a:schemeClr val="bg2"/>
                </a:solidFill>
              </a:rPr>
              <a:t>Cél: a projekt végére egy </a:t>
            </a:r>
            <a:r>
              <a:rPr lang="hu-HU" sz="2500" b="1" dirty="0">
                <a:solidFill>
                  <a:schemeClr val="bg2"/>
                </a:solidFill>
              </a:rPr>
              <a:t>gyakorlatban működő, átvehető együttműködési modell</a:t>
            </a:r>
            <a:r>
              <a:rPr lang="hu-HU" sz="2500" dirty="0">
                <a:solidFill>
                  <a:schemeClr val="bg2"/>
                </a:solidFill>
              </a:rPr>
              <a:t> létrehozása a befektetések társadalmi elfogadottságának erősítésére</a:t>
            </a:r>
          </a:p>
          <a:p>
            <a:pPr lvl="0" algn="just"/>
            <a:endParaRPr lang="hu-HU" sz="2500" dirty="0">
              <a:solidFill>
                <a:schemeClr val="bg2"/>
              </a:solidFill>
            </a:endParaRPr>
          </a:p>
          <a:p>
            <a:pPr algn="just">
              <a:lnSpc>
                <a:spcPct val="110000"/>
              </a:lnSpc>
              <a:buClr>
                <a:schemeClr val="tx1"/>
              </a:buClr>
              <a:buSzPct val="100000"/>
            </a:pPr>
            <a:r>
              <a:rPr lang="hu-HU" sz="2500" dirty="0">
                <a:solidFill>
                  <a:schemeClr val="bg2"/>
                </a:solidFill>
              </a:rPr>
              <a:t> </a:t>
            </a:r>
          </a:p>
          <a:p>
            <a:pPr>
              <a:lnSpc>
                <a:spcPct val="110000"/>
              </a:lnSpc>
              <a:buClr>
                <a:schemeClr val="tx1"/>
              </a:buClr>
              <a:buSzPct val="100000"/>
            </a:pPr>
            <a:endParaRPr lang="hu-HU" sz="13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0961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2459596" y="5953543"/>
            <a:ext cx="1296144" cy="317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000" dirty="0">
                <a:solidFill>
                  <a:schemeClr val="bg1"/>
                </a:solidFill>
              </a:rPr>
              <a:t>+36 30 469 09 16</a:t>
            </a: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4583832" y="5932249"/>
            <a:ext cx="259228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000" dirty="0">
                <a:solidFill>
                  <a:schemeClr val="bg1"/>
                </a:solidFill>
              </a:rPr>
              <a:t>H-7631 PÉCS, MÁRIA U 3.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6600056" y="5953543"/>
            <a:ext cx="1800200" cy="317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000" dirty="0">
                <a:solidFill>
                  <a:schemeClr val="bg1"/>
                </a:solidFill>
              </a:rPr>
              <a:t>INFO@INVESTINBARANYA.HU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8760296" y="5970574"/>
            <a:ext cx="2160240" cy="317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000" dirty="0">
                <a:solidFill>
                  <a:schemeClr val="bg1"/>
                </a:solidFill>
              </a:rPr>
              <a:t>WWW.INVESTINBARANYA.HU</a:t>
            </a:r>
          </a:p>
        </p:txBody>
      </p:sp>
    </p:spTree>
    <p:extLst>
      <p:ext uri="{BB962C8B-B14F-4D97-AF65-F5344CB8AC3E}">
        <p14:creationId xmlns:p14="http://schemas.microsoft.com/office/powerpoint/2010/main" val="1420872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9. egyéni séma">
      <a:dk1>
        <a:srgbClr val="CB9308"/>
      </a:dk1>
      <a:lt1>
        <a:srgbClr val="FFFFFF"/>
      </a:lt1>
      <a:dk2>
        <a:srgbClr val="616161"/>
      </a:dk2>
      <a:lt2>
        <a:srgbClr val="000000"/>
      </a:lt2>
      <a:accent1>
        <a:srgbClr val="FFFF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7. egyéni séma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a769f88-69e4-4575-8dcd-4c36c653c509" xsi:nil="true"/>
    <lcf76f155ced4ddcb4097134ff3c332f xmlns="f2d9ad09-eede-4f27-a39b-8c98ea17543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DB80E17F228C824888223CF9362F94FA" ma:contentTypeVersion="12" ma:contentTypeDescription="Új dokumentum létrehozása." ma:contentTypeScope="" ma:versionID="bdb35d343c9ddaf5235c3bb30af898b4">
  <xsd:schema xmlns:xsd="http://www.w3.org/2001/XMLSchema" xmlns:xs="http://www.w3.org/2001/XMLSchema" xmlns:p="http://schemas.microsoft.com/office/2006/metadata/properties" xmlns:ns2="f2d9ad09-eede-4f27-a39b-8c98ea175437" xmlns:ns3="4a769f88-69e4-4575-8dcd-4c36c653c509" targetNamespace="http://schemas.microsoft.com/office/2006/metadata/properties" ma:root="true" ma:fieldsID="21946362ac999fee717b345f8ee9b9a2" ns2:_="" ns3:_="">
    <xsd:import namespace="f2d9ad09-eede-4f27-a39b-8c98ea175437"/>
    <xsd:import namespace="4a769f88-69e4-4575-8dcd-4c36c653c5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d9ad09-eede-4f27-a39b-8c98ea1754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Képcímkék" ma:readOnly="false" ma:fieldId="{5cf76f15-5ced-4ddc-b409-7134ff3c332f}" ma:taxonomyMulti="true" ma:sspId="97beaf80-d0b0-4f9f-b7b5-7813a81e22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769f88-69e4-4575-8dcd-4c36c653c50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bce3fcf-46f4-4b7d-af4a-45064953d031}" ma:internalName="TaxCatchAll" ma:showField="CatchAllData" ma:web="4a769f88-69e4-4575-8dcd-4c36c653c5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737203-6916-4B03-883F-248E9F122DF3}">
  <ds:schemaRefs>
    <ds:schemaRef ds:uri="http://schemas.microsoft.com/office/2006/metadata/properties"/>
    <ds:schemaRef ds:uri="http://schemas.microsoft.com/office/infopath/2007/PartnerControls"/>
    <ds:schemaRef ds:uri="4a769f88-69e4-4575-8dcd-4c36c653c509"/>
    <ds:schemaRef ds:uri="f2d9ad09-eede-4f27-a39b-8c98ea175437"/>
  </ds:schemaRefs>
</ds:datastoreItem>
</file>

<file path=customXml/itemProps2.xml><?xml version="1.0" encoding="utf-8"?>
<ds:datastoreItem xmlns:ds="http://schemas.openxmlformats.org/officeDocument/2006/customXml" ds:itemID="{7213935B-508D-489F-9233-4F146A8426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022D97-6AB0-4D0D-9E4F-7AB3846AD3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d9ad09-eede-4f27-a39b-8c98ea175437"/>
    <ds:schemaRef ds:uri="4a769f88-69e4-4575-8dcd-4c36c653c5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498</Words>
  <Application>Microsoft Office PowerPoint</Application>
  <PresentationFormat>Szélesvásznú</PresentationFormat>
  <Paragraphs>64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1" baseType="lpstr">
      <vt:lpstr>Arial</vt:lpstr>
      <vt:lpstr>Arial Narrow</vt:lpstr>
      <vt:lpstr>Franklin Gothic Medium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halaszreka0201@gmail.com</dc:creator>
  <cp:lastModifiedBy>Egry Dóra</cp:lastModifiedBy>
  <cp:revision>17</cp:revision>
  <dcterms:created xsi:type="dcterms:W3CDTF">2020-10-18T14:00:06Z</dcterms:created>
  <dcterms:modified xsi:type="dcterms:W3CDTF">2026-03-09T14:37:37Z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0x010100DB80E17F228C824888223CF9362F94FA</vt:lpwstr>
  </property>
  <property fmtid="{D5CDD505-2E9C-101B-9397-08002B2CF9AE}" pid="3" name="MediaServiceImageTags">
    <vt:lpwstr/>
  </property>
</Properties>
</file>